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29DB-4767-4A4A-9D9D-14FD99DCC41F}" type="datetimeFigureOut">
              <a:rPr lang="es-AR" smtClean="0"/>
              <a:t>23/11/2018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C7D-24CB-4064-A966-52A2E267BC9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3841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29DB-4767-4A4A-9D9D-14FD99DCC41F}" type="datetimeFigureOut">
              <a:rPr lang="es-AR" smtClean="0"/>
              <a:t>23/11/2018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C7D-24CB-4064-A966-52A2E267BC9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650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29DB-4767-4A4A-9D9D-14FD99DCC41F}" type="datetimeFigureOut">
              <a:rPr lang="es-AR" smtClean="0"/>
              <a:t>23/11/2018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C7D-24CB-4064-A966-52A2E267BC9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91280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29DB-4767-4A4A-9D9D-14FD99DCC41F}" type="datetimeFigureOut">
              <a:rPr lang="es-AR" smtClean="0"/>
              <a:t>23/11/2018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C7D-24CB-4064-A966-52A2E267BC9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5554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29DB-4767-4A4A-9D9D-14FD99DCC41F}" type="datetimeFigureOut">
              <a:rPr lang="es-AR" smtClean="0"/>
              <a:t>23/11/2018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C7D-24CB-4064-A966-52A2E267BC9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4000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29DB-4767-4A4A-9D9D-14FD99DCC41F}" type="datetimeFigureOut">
              <a:rPr lang="es-AR" smtClean="0"/>
              <a:t>23/11/2018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C7D-24CB-4064-A966-52A2E267BC9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16609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29DB-4767-4A4A-9D9D-14FD99DCC41F}" type="datetimeFigureOut">
              <a:rPr lang="es-AR" smtClean="0"/>
              <a:t>23/11/2018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C7D-24CB-4064-A966-52A2E267BC9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6572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29DB-4767-4A4A-9D9D-14FD99DCC41F}" type="datetimeFigureOut">
              <a:rPr lang="es-AR" smtClean="0"/>
              <a:t>23/11/2018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C7D-24CB-4064-A966-52A2E267BC9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019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29DB-4767-4A4A-9D9D-14FD99DCC41F}" type="datetimeFigureOut">
              <a:rPr lang="es-AR" smtClean="0"/>
              <a:t>23/11/2018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C7D-24CB-4064-A966-52A2E267BC9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92709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29DB-4767-4A4A-9D9D-14FD99DCC41F}" type="datetimeFigureOut">
              <a:rPr lang="es-AR" smtClean="0"/>
              <a:t>23/11/2018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C7D-24CB-4064-A966-52A2E267BC9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8281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29DB-4767-4A4A-9D9D-14FD99DCC41F}" type="datetimeFigureOut">
              <a:rPr lang="es-AR" smtClean="0"/>
              <a:t>23/11/2018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1FC7D-24CB-4064-A966-52A2E267BC9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326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29DB-4767-4A4A-9D9D-14FD99DCC41F}" type="datetimeFigureOut">
              <a:rPr lang="es-AR" smtClean="0"/>
              <a:t>23/11/2018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1FC7D-24CB-4064-A966-52A2E267BC9B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286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heppardsoftware.com/mathgames/popup/popup_multiplication.htm" TargetMode="External"/><Relationship Id="rId13" Type="http://schemas.openxmlformats.org/officeDocument/2006/relationships/image" Target="../media/image6.png"/><Relationship Id="rId18" Type="http://schemas.openxmlformats.org/officeDocument/2006/relationships/hyperlink" Target="https://www.mathplayground.com/ASB_MeteorMultiplication.html" TargetMode="External"/><Relationship Id="rId26" Type="http://schemas.openxmlformats.org/officeDocument/2006/relationships/hyperlink" Target="https://www.tablasdemultiplicar.com/carrera-de-multiplicar.html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3.png"/><Relationship Id="rId12" Type="http://schemas.openxmlformats.org/officeDocument/2006/relationships/hyperlink" Target="http://www.multiplication.com/games/play/pirates-ii" TargetMode="Externa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2" Type="http://schemas.openxmlformats.org/officeDocument/2006/relationships/hyperlink" Target="http://www.sheppardsoftware.com/mathgames/fruitshoot/fruitshoot_multiplication.htm" TargetMode="External"/><Relationship Id="rId16" Type="http://schemas.openxmlformats.org/officeDocument/2006/relationships/hyperlink" Target="http://www.math-play.com/times-table-game-8/concentration-times-table-game-8.html" TargetMode="External"/><Relationship Id="rId20" Type="http://schemas.openxmlformats.org/officeDocument/2006/relationships/hyperlink" Target="https://www.tablasdemultiplicar.com/happy-burger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un4thebrain.com/multiplication/bananas-Mult/bananasMult.html" TargetMode="External"/><Relationship Id="rId11" Type="http://schemas.openxmlformats.org/officeDocument/2006/relationships/image" Target="../media/image5.png"/><Relationship Id="rId24" Type="http://schemas.openxmlformats.org/officeDocument/2006/relationships/hyperlink" Target="https://www.tablasdemultiplicar.com/con-gatos.html" TargetMode="External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hyperlink" Target="https://www.tablasdemultiplicar.com/memoria.html" TargetMode="External"/><Relationship Id="rId10" Type="http://schemas.openxmlformats.org/officeDocument/2006/relationships/hyperlink" Target="http://www.fun4thebrain.com/multiplication/candycapersmult.html" TargetMode="External"/><Relationship Id="rId19" Type="http://schemas.openxmlformats.org/officeDocument/2006/relationships/image" Target="../media/image9.png"/><Relationship Id="rId4" Type="http://schemas.openxmlformats.org/officeDocument/2006/relationships/hyperlink" Target="http://www.fun4thebrain.com/multiplication/luckymult.html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://www.fun4thebrain.com/multiplication/deepdivemult.html" TargetMode="External"/><Relationship Id="rId22" Type="http://schemas.openxmlformats.org/officeDocument/2006/relationships/hyperlink" Target="https://www.tablasdemultiplicar.com/globos-de-spuq.html" TargetMode="External"/><Relationship Id="rId2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1" t="24279" r="14929" b="13334"/>
          <a:stretch/>
        </p:blipFill>
        <p:spPr bwMode="auto">
          <a:xfrm>
            <a:off x="395535" y="404664"/>
            <a:ext cx="1800200" cy="129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6" t="17846" r="26612" b="12567"/>
          <a:stretch/>
        </p:blipFill>
        <p:spPr bwMode="auto">
          <a:xfrm>
            <a:off x="2501979" y="410802"/>
            <a:ext cx="1728192" cy="128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4" t="23477" r="33443" b="32667"/>
          <a:stretch/>
        </p:blipFill>
        <p:spPr bwMode="auto">
          <a:xfrm>
            <a:off x="395535" y="2174315"/>
            <a:ext cx="1800200" cy="119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65" t="27366" r="14871" b="8501"/>
          <a:stretch/>
        </p:blipFill>
        <p:spPr bwMode="auto">
          <a:xfrm>
            <a:off x="2493079" y="2083564"/>
            <a:ext cx="1737092" cy="125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>
            <a:hlinkClick r:id="rId10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9" t="16191" r="27194" b="15037"/>
          <a:stretch/>
        </p:blipFill>
        <p:spPr bwMode="auto">
          <a:xfrm>
            <a:off x="424404" y="5243057"/>
            <a:ext cx="1799413" cy="1277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>
            <a:hlinkClick r:id="rId12"/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1" t="26591" r="39180" b="16485"/>
          <a:stretch/>
        </p:blipFill>
        <p:spPr bwMode="auto">
          <a:xfrm>
            <a:off x="4576353" y="2064879"/>
            <a:ext cx="1885221" cy="130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>
            <a:hlinkClick r:id="rId14"/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0" t="18531" r="25481" b="12442"/>
          <a:stretch/>
        </p:blipFill>
        <p:spPr bwMode="auto">
          <a:xfrm>
            <a:off x="423617" y="3645024"/>
            <a:ext cx="1800200" cy="131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>
            <a:hlinkClick r:id="rId16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53" t="24321" r="28542" b="18626"/>
          <a:stretch/>
        </p:blipFill>
        <p:spPr bwMode="auto">
          <a:xfrm>
            <a:off x="2470208" y="3633151"/>
            <a:ext cx="1782833" cy="133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31903" r="42001" b="17022"/>
          <a:stretch/>
        </p:blipFill>
        <p:spPr bwMode="auto">
          <a:xfrm>
            <a:off x="4576353" y="413354"/>
            <a:ext cx="1885221" cy="128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s://lh4.googleusercontent.com/tB-1ph52fwLW4WbZWExLdfXenuryNNQBKaUgJ8sVdiiMkd2SeBKAVD-iUNqYhZpyfBDqT9OC5OVJZa48wfM805318fT38D8sy21Z1DrcHTxME9SE212kBKB-6wkwpEiTomXqKAny">
            <a:hlinkClick r:id="rId20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4" t="48145" r="56071" b="29753"/>
          <a:stretch/>
        </p:blipFill>
        <p:spPr bwMode="auto">
          <a:xfrm>
            <a:off x="6851747" y="123935"/>
            <a:ext cx="2010949" cy="205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lh4.googleusercontent.com/9xKbPvsatH4SHfRuhKnzB-HsCvZVlNK30lFralVY-gEZZo7ejs7kNvz_7qkcwfWw-Q3GAbFXuxiLemPi9yhvB07Tfxy2L_AONqIW2s60v3V0FmQzQRYgRCer43nEWlu3i1yMWDRJ">
            <a:hlinkClick r:id="rId22"/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3" t="26787" r="35933" b="49773"/>
          <a:stretch/>
        </p:blipFill>
        <p:spPr bwMode="auto">
          <a:xfrm>
            <a:off x="6872251" y="2428300"/>
            <a:ext cx="1990445" cy="206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lh3.googleusercontent.com/Q4s3fCIFJZYnoyOaZ5BuRPCJjIGj_q0iC9kjELQVEBrNhT65CRrJkWco6HqRF1phhJCcfe93i5kJ8u-x5CJ0z6gqsvyjHbCd7fWd4q_2LDaokXvQWhQd7ZPm6Eb562SF_ZPc7KDo">
            <a:hlinkClick r:id="rId24"/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48810" r="76407" b="34880"/>
          <a:stretch/>
        </p:blipFill>
        <p:spPr bwMode="auto">
          <a:xfrm>
            <a:off x="2493080" y="5197794"/>
            <a:ext cx="1759962" cy="136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s://lh3.googleusercontent.com/qSnq7Qw3O4t5KIi5YP5TUWH8u8pYvErCC3TW58cuejADHB701pwTfgukOUcgm3TkzXyghfsun4-hEU7XLKy4Hst6v68GIiCW0YHlBVOAVfdcA3J04DKaE9o4DZRLEKshvwHnXGRd">
            <a:hlinkClick r:id="rId26"/>
          </p:cNvPr>
          <p:cNvPicPr>
            <a:picLocks noChangeAspect="1" noChangeArrowheads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1" t="57786" r="76103" b="20061"/>
          <a:stretch/>
        </p:blipFill>
        <p:spPr bwMode="auto">
          <a:xfrm>
            <a:off x="4576353" y="3623664"/>
            <a:ext cx="1885221" cy="1926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lh3.googleusercontent.com/A7y40gdBLNzgtg8Pnda-9-VxS_uF3SQBblMmZVXV8_qh_5WGXv1K1dzzJyNVNAvh94FQm-3i519TVusNg0hhpplbZGSFpOBOImfHGCZSDUzAOVatqGtZvq1K4f0cWCxWqLmUY0QQ">
            <a:hlinkClick r:id="rId28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6" t="17491" r="55506" b="57946"/>
          <a:stretch/>
        </p:blipFill>
        <p:spPr bwMode="auto">
          <a:xfrm>
            <a:off x="6851746" y="4586765"/>
            <a:ext cx="2010950" cy="201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7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0</Words>
  <Application>Microsoft Office PowerPoint</Application>
  <PresentationFormat>Presentación en pantalla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>Saint Mary of the Hills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Docentes</dc:creator>
  <cp:lastModifiedBy>PEMÁN, Jimena</cp:lastModifiedBy>
  <cp:revision>5</cp:revision>
  <dcterms:created xsi:type="dcterms:W3CDTF">2017-10-31T13:00:18Z</dcterms:created>
  <dcterms:modified xsi:type="dcterms:W3CDTF">2018-11-23T13:33:33Z</dcterms:modified>
</cp:coreProperties>
</file>